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99" r:id="rId3"/>
    <p:sldId id="316" r:id="rId4"/>
    <p:sldId id="315" r:id="rId5"/>
    <p:sldId id="276" r:id="rId6"/>
    <p:sldId id="314" r:id="rId7"/>
    <p:sldId id="313" r:id="rId8"/>
    <p:sldId id="311" r:id="rId9"/>
    <p:sldId id="262" r:id="rId10"/>
    <p:sldId id="277" r:id="rId11"/>
    <p:sldId id="32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592288" cy="3240360"/>
          </a:xfr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6560"/>
            <a:ext cx="5184576" cy="3456384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4572000" cy="2934250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9588"/>
            <a:ext cx="4248472" cy="292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1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8640"/>
            <a:ext cx="1681916" cy="1453826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5256584" cy="3024825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84984"/>
            <a:ext cx="529208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2153713" cy="1996037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5727328" cy="356966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26743"/>
            <a:ext cx="579613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8640"/>
            <a:ext cx="1948952" cy="1584176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5688632" cy="3168352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61" y="3476528"/>
            <a:ext cx="4637739" cy="2685861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308"/>
            <a:ext cx="4427984" cy="26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8640"/>
            <a:ext cx="1783373" cy="1710468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6048672" cy="309634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" y="3480544"/>
            <a:ext cx="4215888" cy="2754142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80544"/>
            <a:ext cx="4392488" cy="27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1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8639"/>
            <a:ext cx="1658519" cy="1829977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400600" cy="3028995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28999"/>
            <a:ext cx="5580112" cy="33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78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6632"/>
            <a:ext cx="2049051" cy="1816205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752528" cy="2987549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3090067"/>
            <a:ext cx="5688632" cy="35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2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640"/>
            <a:ext cx="2242890" cy="2155205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5220072" cy="3126306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92" y="3500463"/>
            <a:ext cx="5004048" cy="3141666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82572"/>
            <a:ext cx="3857093" cy="27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553754" cy="1372483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5652120" cy="3503072"/>
          </a:xfrm>
          <a:prstGeom prst="rect">
            <a:avLst/>
          </a:prstGeom>
        </p:spPr>
      </p:pic>
      <p:pic>
        <p:nvPicPr>
          <p:cNvPr id="6" name="Объект 3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22941"/>
            <a:ext cx="4692661" cy="29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2" t="18781"/>
          <a:stretch/>
        </p:blipFill>
        <p:spPr>
          <a:xfrm>
            <a:off x="6804248" y="116632"/>
            <a:ext cx="2152347" cy="2033105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6084168" cy="3312369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"/>
          <a:stretch/>
        </p:blipFill>
        <p:spPr>
          <a:xfrm>
            <a:off x="4788024" y="3573410"/>
            <a:ext cx="4133274" cy="2952746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56391"/>
            <a:ext cx="4536504" cy="29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5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Восток</dc:creator>
  <cp:lastModifiedBy>Восток</cp:lastModifiedBy>
  <cp:revision>36</cp:revision>
  <dcterms:created xsi:type="dcterms:W3CDTF">2022-11-29T04:21:16Z</dcterms:created>
  <dcterms:modified xsi:type="dcterms:W3CDTF">2023-01-06T03:44:01Z</dcterms:modified>
</cp:coreProperties>
</file>